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6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3C38"/>
    <a:srgbClr val="82766F"/>
    <a:srgbClr val="5C544F"/>
    <a:srgbClr val="AAC4A9"/>
    <a:srgbClr val="DDE8DC"/>
    <a:srgbClr val="D6EAD1"/>
    <a:srgbClr val="E5E3EA"/>
    <a:srgbClr val="CEDDCD"/>
    <a:srgbClr val="B7CEB6"/>
    <a:srgbClr val="F6C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97" autoAdjust="0"/>
    <p:restoredTop sz="94724" autoAdjust="0"/>
  </p:normalViewPr>
  <p:slideViewPr>
    <p:cSldViewPr snapToGrid="0">
      <p:cViewPr>
        <p:scale>
          <a:sx n="110" d="100"/>
          <a:sy n="110" d="100"/>
        </p:scale>
        <p:origin x="744" y="78"/>
      </p:cViewPr>
      <p:guideLst/>
    </p:cSldViewPr>
  </p:slideViewPr>
  <p:outlineViewPr>
    <p:cViewPr>
      <p:scale>
        <a:sx n="33" d="100"/>
        <a:sy n="33" d="100"/>
      </p:scale>
      <p:origin x="0" y="-86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FCD50D-240B-4202-BA15-9436303309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986A40-88CC-4CF8-A82C-0522A84173E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78CE2-C833-4BFB-B646-A41BF50DD3DE}" type="datetimeFigureOut">
              <a:rPr lang="en-US" smtClean="0"/>
              <a:t>5/19/2023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21F718-5D0C-484C-9E94-4002D1F60A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46DE25-1D25-4297-ACEE-43B0A6165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06342-55CD-4F55-9921-27DD6E1BAC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951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5D0CA-A9EA-4786-92CB-50D9D9B29FEF}" type="datetimeFigureOut">
              <a:rPr lang="en-US" smtClean="0"/>
              <a:t>5/19/2023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86772-94DE-41DD-845F-738AE05EE9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425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86772-94DE-41DD-845F-738AE05EE90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085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3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3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phic 38">
            <a:extLst>
              <a:ext uri="{FF2B5EF4-FFF2-40B4-BE49-F238E27FC236}">
                <a16:creationId xmlns:a16="http://schemas.microsoft.com/office/drawing/2014/main" id="{83E57965-2E30-973A-0404-54117B48CD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D5A3C312-2947-A99C-9D57-4D51DB7555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56222">
            <a:off x="9542581" y="1842288"/>
            <a:ext cx="2514817" cy="3007199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728C720D-1B73-1330-0513-E16772666C4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0766" y="157109"/>
            <a:ext cx="3622517" cy="6189581"/>
          </a:xfrm>
          <a:prstGeom prst="rect">
            <a:avLst/>
          </a:prstGeom>
        </p:spPr>
      </p:pic>
      <p:sp>
        <p:nvSpPr>
          <p:cNvPr id="40" name="Title 1">
            <a:extLst>
              <a:ext uri="{FF2B5EF4-FFF2-40B4-BE49-F238E27FC236}">
                <a16:creationId xmlns:a16="http://schemas.microsoft.com/office/drawing/2014/main" id="{E1D04155-B757-0E12-F1A3-2D746AD4D7C6}"/>
              </a:ext>
            </a:extLst>
          </p:cNvPr>
          <p:cNvSpPr txBox="1">
            <a:spLocks/>
          </p:cNvSpPr>
          <p:nvPr userDrawn="1"/>
        </p:nvSpPr>
        <p:spPr>
          <a:xfrm>
            <a:off x="2334283" y="6566137"/>
            <a:ext cx="7610800" cy="19709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i="1" dirty="0">
                <a:solidFill>
                  <a:srgbClr val="5C544F"/>
                </a:solidFill>
                <a:effectLst/>
                <a:latin typeface="+mj-lt"/>
              </a:rPr>
              <a:t>Connect | Collaborate | </a:t>
            </a:r>
            <a:r>
              <a:rPr lang="en-US" sz="2000" b="1" i="1" dirty="0" err="1">
                <a:solidFill>
                  <a:srgbClr val="5C544F"/>
                </a:solidFill>
                <a:effectLst/>
                <a:latin typeface="+mj-lt"/>
              </a:rPr>
              <a:t>IndigeNate</a:t>
            </a:r>
            <a:endParaRPr lang="en-US" sz="2000" b="1" i="0" dirty="0">
              <a:solidFill>
                <a:srgbClr val="5C544F"/>
              </a:solidFill>
              <a:effectLst/>
              <a:latin typeface="+mj-lt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7B56197B-E605-9E16-7503-A169FD437883}"/>
              </a:ext>
            </a:extLst>
          </p:cNvPr>
          <p:cNvSpPr/>
          <p:nvPr userDrawn="1"/>
        </p:nvSpPr>
        <p:spPr>
          <a:xfrm>
            <a:off x="1733107" y="511309"/>
            <a:ext cx="8729329" cy="5928159"/>
          </a:xfrm>
          <a:prstGeom prst="roundRect">
            <a:avLst>
              <a:gd name="adj" fmla="val 416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800"/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E8D0507F-CC20-87D2-1E0F-84FD0905480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3649" y="2516191"/>
            <a:ext cx="1026967" cy="3649535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A94CAEB1-4C5B-0CF0-A29B-23EC2039AB9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82371">
            <a:off x="10073109" y="4354226"/>
            <a:ext cx="818139" cy="46095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1407269-A06A-97E2-196B-641951CA85A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72"/>
          <a:stretch/>
        </p:blipFill>
        <p:spPr bwMode="auto">
          <a:xfrm>
            <a:off x="2091144" y="729107"/>
            <a:ext cx="2147748" cy="8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le 1">
            <a:extLst>
              <a:ext uri="{FF2B5EF4-FFF2-40B4-BE49-F238E27FC236}">
                <a16:creationId xmlns:a16="http://schemas.microsoft.com/office/drawing/2014/main" id="{1BBD387B-3DC7-5E2B-3913-1B7EFD71D3FC}"/>
              </a:ext>
            </a:extLst>
          </p:cNvPr>
          <p:cNvSpPr txBox="1">
            <a:spLocks/>
          </p:cNvSpPr>
          <p:nvPr userDrawn="1"/>
        </p:nvSpPr>
        <p:spPr>
          <a:xfrm>
            <a:off x="4572741" y="760315"/>
            <a:ext cx="5829380" cy="73948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3200" b="1" i="0" dirty="0">
                <a:solidFill>
                  <a:srgbClr val="5C544F"/>
                </a:solidFill>
                <a:effectLst/>
                <a:latin typeface="+mj-lt"/>
              </a:rPr>
              <a:t>2023 </a:t>
            </a:r>
            <a:r>
              <a:rPr lang="en-US" sz="3300" b="1" i="0" dirty="0">
                <a:solidFill>
                  <a:srgbClr val="5C544F"/>
                </a:solidFill>
                <a:effectLst/>
                <a:latin typeface="+mj-lt"/>
              </a:rPr>
              <a:t>National Conference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0" dirty="0">
                <a:solidFill>
                  <a:srgbClr val="5C544F"/>
                </a:solidFill>
                <a:effectLst/>
                <a:latin typeface="Open Sans" panose="020B0606030504020204" pitchFamily="34" charset="0"/>
              </a:rPr>
              <a:t>October 19 - 21, 2023 | Spokane, Washington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C1DE802-8BE7-3010-3745-D7493CD62D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90307" y="1826424"/>
            <a:ext cx="7871156" cy="4271262"/>
          </a:xfrm>
          <a:prstGeom prst="rect">
            <a:avLst/>
          </a:prstGeom>
        </p:spPr>
        <p:txBody>
          <a:bodyPr anchor="ctr"/>
          <a:lstStyle>
            <a:lvl1pPr algn="ctr">
              <a:defRPr sz="5400" cap="all" spc="200" baseline="0">
                <a:solidFill>
                  <a:srgbClr val="423C38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C6F1F3F-EDB7-B7D8-D849-2030CC6F1229}"/>
              </a:ext>
            </a:extLst>
          </p:cNvPr>
          <p:cNvCxnSpPr/>
          <p:nvPr userDrawn="1"/>
        </p:nvCxnSpPr>
        <p:spPr>
          <a:xfrm>
            <a:off x="2049983" y="1669314"/>
            <a:ext cx="8136007" cy="0"/>
          </a:xfrm>
          <a:prstGeom prst="line">
            <a:avLst/>
          </a:prstGeom>
          <a:ln w="38100">
            <a:solidFill>
              <a:srgbClr val="AAC4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381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>
            <a:extLst>
              <a:ext uri="{FF2B5EF4-FFF2-40B4-BE49-F238E27FC236}">
                <a16:creationId xmlns:a16="http://schemas.microsoft.com/office/drawing/2014/main" id="{29653D9D-7A32-868D-6E77-E393B60159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192" y="546310"/>
            <a:ext cx="10690727" cy="495301"/>
          </a:xfrm>
          <a:prstGeom prst="rect">
            <a:avLst/>
          </a:prstGeom>
        </p:spPr>
        <p:txBody>
          <a:bodyPr/>
          <a:lstStyle>
            <a:lvl1pPr>
              <a:defRPr sz="3200" cap="all" spc="200" baseline="0">
                <a:solidFill>
                  <a:srgbClr val="423C38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11">
            <a:extLst>
              <a:ext uri="{FF2B5EF4-FFF2-40B4-BE49-F238E27FC236}">
                <a16:creationId xmlns:a16="http://schemas.microsoft.com/office/drawing/2014/main" id="{74770686-63FC-9816-52E8-236B8D3F8B4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53861" y="1528474"/>
            <a:ext cx="10690727" cy="4128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423C38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EEDF808-1CF8-DD60-6C4C-3455212963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527"/>
          <a:stretch/>
        </p:blipFill>
        <p:spPr>
          <a:xfrm>
            <a:off x="0" y="4910190"/>
            <a:ext cx="1613446" cy="172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331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7">
            <a:extLst>
              <a:ext uri="{FF2B5EF4-FFF2-40B4-BE49-F238E27FC236}">
                <a16:creationId xmlns:a16="http://schemas.microsoft.com/office/drawing/2014/main" id="{53873E08-752C-E824-1095-2A339FDFEB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23709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423C38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47C34AED-602C-F1C5-3161-04E105E1EB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4138" y="1479327"/>
            <a:ext cx="5135764" cy="3961024"/>
          </a:xfrm>
          <a:prstGeom prst="rect">
            <a:avLst/>
          </a:prstGeom>
        </p:spPr>
        <p:txBody>
          <a:bodyPr/>
          <a:lstStyle>
            <a:lvl1pPr marL="285750" indent="-285750" algn="l">
              <a:lnSpc>
                <a:spcPct val="125000"/>
              </a:lnSpc>
              <a:buFont typeface="Wingdings" panose="05000000000000000000" pitchFamily="2" charset="2"/>
              <a:buChar char="v"/>
              <a:defRPr sz="1800" cap="none" spc="100" baseline="0">
                <a:solidFill>
                  <a:srgbClr val="423C38"/>
                </a:solidFill>
                <a:latin typeface="+mn-lt"/>
              </a:defRPr>
            </a:lvl1pPr>
            <a:lvl2pPr marL="457200" indent="0">
              <a:buFont typeface="Wingdings" panose="05000000000000000000" pitchFamily="2" charset="2"/>
              <a:buNone/>
              <a:defRPr/>
            </a:lvl2pPr>
          </a:lstStyle>
          <a:p>
            <a:pPr lvl="0"/>
            <a:r>
              <a:rPr lang="en-US" dirty="0"/>
              <a:t>Item 1</a:t>
            </a:r>
          </a:p>
          <a:p>
            <a:pPr lvl="0"/>
            <a:r>
              <a:rPr lang="en-US" dirty="0"/>
              <a:t>Item 2</a:t>
            </a:r>
          </a:p>
          <a:p>
            <a:pPr lvl="0"/>
            <a:r>
              <a:rPr lang="en-US" dirty="0"/>
              <a:t>Item 3</a:t>
            </a:r>
          </a:p>
          <a:p>
            <a:pPr lvl="0"/>
            <a:r>
              <a:rPr lang="en-US" dirty="0"/>
              <a:t>Item 4</a:t>
            </a:r>
          </a:p>
          <a:p>
            <a:pPr lvl="0"/>
            <a:endParaRPr lang="en-US" dirty="0"/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C494EA7D-6A7D-D4F1-B943-08903708A0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4138" y="899131"/>
            <a:ext cx="5135764" cy="495300"/>
          </a:xfrm>
          <a:prstGeom prst="rect">
            <a:avLst/>
          </a:prstGeom>
        </p:spPr>
        <p:txBody>
          <a:bodyPr/>
          <a:lstStyle>
            <a:lvl1pPr>
              <a:defRPr sz="3200" cap="all" spc="200" baseline="0">
                <a:solidFill>
                  <a:srgbClr val="423C38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9E8703EC-C8BF-8665-DAA5-296EAB2D32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527"/>
          <a:stretch/>
        </p:blipFill>
        <p:spPr>
          <a:xfrm>
            <a:off x="10578554" y="4910430"/>
            <a:ext cx="1613446" cy="172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183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81B4BCE4-5806-80C8-02F3-44321C2367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43" y="437854"/>
            <a:ext cx="1636456" cy="5950749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19D5FC72-7358-4D0F-9641-569FD46E3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3107" y="882502"/>
            <a:ext cx="8782493" cy="999461"/>
          </a:xfrm>
          <a:prstGeom prst="rect">
            <a:avLst/>
          </a:prstGeom>
        </p:spPr>
        <p:txBody>
          <a:bodyPr/>
          <a:lstStyle>
            <a:lvl1pPr algn="ctr">
              <a:defRPr sz="3200" cap="all" spc="200" baseline="0">
                <a:solidFill>
                  <a:srgbClr val="423C38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1100309-040B-5BE6-16FA-BC8E8DFFEA8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03019" y="380510"/>
            <a:ext cx="1690257" cy="602495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4F1D150-6935-2F09-1940-144E61D8CB56}"/>
              </a:ext>
            </a:extLst>
          </p:cNvPr>
          <p:cNvSpPr/>
          <p:nvPr userDrawn="1"/>
        </p:nvSpPr>
        <p:spPr>
          <a:xfrm>
            <a:off x="804143" y="2287533"/>
            <a:ext cx="10753447" cy="3856537"/>
          </a:xfrm>
          <a:prstGeom prst="roundRect">
            <a:avLst>
              <a:gd name="adj" fmla="val 4169"/>
            </a:avLst>
          </a:prstGeom>
          <a:ln>
            <a:solidFill>
              <a:srgbClr val="AAC4A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rgbClr val="423C38"/>
              </a:solidFill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4ACC5646-1BF1-CDD9-BA56-6B754FC9EFB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038901">
            <a:off x="195137" y="2687769"/>
            <a:ext cx="724364" cy="891525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6FFC6D7D-DC78-719E-FACE-3EAA6EFAA4F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84799" y="3027912"/>
            <a:ext cx="970896" cy="550175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33C1F73-10F3-4E1E-9979-32DF285843B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105785" y="2684038"/>
            <a:ext cx="10132829" cy="2973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423C38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add 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383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19D5FC72-7358-4D0F-9641-569FD46E3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192" y="546310"/>
            <a:ext cx="10921989" cy="495301"/>
          </a:xfrm>
          <a:prstGeom prst="rect">
            <a:avLst/>
          </a:prstGeom>
        </p:spPr>
        <p:txBody>
          <a:bodyPr/>
          <a:lstStyle>
            <a:lvl1pPr>
              <a:defRPr sz="3200" cap="all" spc="200" baseline="0">
                <a:solidFill>
                  <a:srgbClr val="423C38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33C1F73-10F3-4E1E-9979-32DF285843B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47725" y="1528474"/>
            <a:ext cx="9285103" cy="4128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423C38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04C0C15-26C4-6E94-9C95-E21CA14AA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6779" y="1333156"/>
            <a:ext cx="1576900" cy="501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121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19D5FC72-7358-4D0F-9641-569FD46E3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192" y="546310"/>
            <a:ext cx="11272864" cy="495301"/>
          </a:xfrm>
          <a:prstGeom prst="rect">
            <a:avLst/>
          </a:prstGeom>
        </p:spPr>
        <p:txBody>
          <a:bodyPr/>
          <a:lstStyle>
            <a:lvl1pPr>
              <a:defRPr sz="3200" cap="all" spc="200" baseline="0">
                <a:solidFill>
                  <a:srgbClr val="423C38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33C1F73-10F3-4E1E-9979-32DF285843B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765005" y="1528474"/>
            <a:ext cx="10015869" cy="4128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423C38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DD2CF57-B228-5A07-F747-B57DBF200D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717" y="1200794"/>
            <a:ext cx="1406060" cy="515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13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19D5FC72-7358-4D0F-9641-569FD46E3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192" y="546310"/>
            <a:ext cx="11190487" cy="495301"/>
          </a:xfrm>
          <a:prstGeom prst="rect">
            <a:avLst/>
          </a:prstGeom>
        </p:spPr>
        <p:txBody>
          <a:bodyPr/>
          <a:lstStyle>
            <a:lvl1pPr>
              <a:defRPr sz="3200" cap="all" spc="200" baseline="0">
                <a:solidFill>
                  <a:srgbClr val="423C38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33C1F73-10F3-4E1E-9979-32DF285843B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47726" y="1528474"/>
            <a:ext cx="8551456" cy="4128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423C38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C128ADC-B107-E8B0-9FE4-EF29EDA0EB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46289" y="1163291"/>
            <a:ext cx="3345712" cy="518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653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Focus Ar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44FEDFC6-98F5-9248-199F-321755D76D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527"/>
          <a:stretch/>
        </p:blipFill>
        <p:spPr>
          <a:xfrm>
            <a:off x="4934551" y="4096687"/>
            <a:ext cx="2756588" cy="29428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D52DBD-FCE3-4200-8796-599AD76DB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925" y="643133"/>
            <a:ext cx="10515600" cy="495300"/>
          </a:xfrm>
          <a:prstGeom prst="rect">
            <a:avLst/>
          </a:prstGeom>
        </p:spPr>
        <p:txBody>
          <a:bodyPr/>
          <a:lstStyle>
            <a:lvl1pPr algn="ctr">
              <a:defRPr sz="3200" cap="all" spc="200" baseline="0">
                <a:solidFill>
                  <a:srgbClr val="423C38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4275A5D8-FFDD-4BA1-A19F-78CC721D90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9435" y="1792163"/>
            <a:ext cx="4376935" cy="4223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cap="all" spc="200" baseline="0">
                <a:solidFill>
                  <a:srgbClr val="423C38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0916AEE1-7FDC-405E-B7F8-C3A7FEBD07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9227" y="2214528"/>
            <a:ext cx="4376489" cy="3325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rgbClr val="423C38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C244466E-4E38-43BC-A275-2E83B59875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0554" y="1779926"/>
            <a:ext cx="4376935" cy="4223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cap="all" spc="200" baseline="0">
                <a:solidFill>
                  <a:srgbClr val="423C38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BDF3609D-E7F8-453C-B1CF-2E48118DEE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81035" y="2202291"/>
            <a:ext cx="4376490" cy="3325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rgbClr val="423C38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E06C930-8EBE-2D5D-97E9-67B568ECC7DC}"/>
              </a:ext>
            </a:extLst>
          </p:cNvPr>
          <p:cNvSpPr/>
          <p:nvPr userDrawn="1"/>
        </p:nvSpPr>
        <p:spPr>
          <a:xfrm>
            <a:off x="0" y="6431808"/>
            <a:ext cx="12208040" cy="72803"/>
          </a:xfrm>
          <a:prstGeom prst="rect">
            <a:avLst/>
          </a:prstGeom>
          <a:solidFill>
            <a:srgbClr val="D6EA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423C38"/>
                </a:solidFill>
              </a:rPr>
              <a:t>0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985097B9-C86F-4728-25A2-81EB244B1D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38676" y="6084095"/>
            <a:ext cx="1930689" cy="76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3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4B8AB62-9EDB-42C7-656E-40519B6C21D1}"/>
              </a:ext>
            </a:extLst>
          </p:cNvPr>
          <p:cNvSpPr/>
          <p:nvPr userDrawn="1"/>
        </p:nvSpPr>
        <p:spPr>
          <a:xfrm>
            <a:off x="0" y="0"/>
            <a:ext cx="12174582" cy="6084091"/>
          </a:xfrm>
          <a:prstGeom prst="rect">
            <a:avLst/>
          </a:prstGeom>
          <a:solidFill>
            <a:srgbClr val="DDE8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23C38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A1A140-EB67-BBC2-BCA5-EFBAF0D1103F}"/>
              </a:ext>
            </a:extLst>
          </p:cNvPr>
          <p:cNvSpPr/>
          <p:nvPr userDrawn="1"/>
        </p:nvSpPr>
        <p:spPr>
          <a:xfrm>
            <a:off x="0" y="6431808"/>
            <a:ext cx="12208040" cy="72803"/>
          </a:xfrm>
          <a:prstGeom prst="rect">
            <a:avLst/>
          </a:prstGeom>
          <a:solidFill>
            <a:srgbClr val="D6EA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423C38"/>
                </a:solidFill>
              </a:rPr>
              <a:t>0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55A9AEA-B540-B55A-6834-62FF4A958B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38676" y="6084095"/>
            <a:ext cx="1930689" cy="76823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286A61F-D5C3-C111-2EFE-38644DFFBF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7518" y="162389"/>
            <a:ext cx="10235120" cy="608409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2BA7FB5-5581-CB37-4856-A733992632FD}"/>
              </a:ext>
            </a:extLst>
          </p:cNvPr>
          <p:cNvSpPr/>
          <p:nvPr userDrawn="1"/>
        </p:nvSpPr>
        <p:spPr>
          <a:xfrm>
            <a:off x="237518" y="162389"/>
            <a:ext cx="10235120" cy="4653451"/>
          </a:xfrm>
          <a:prstGeom prst="rect">
            <a:avLst/>
          </a:prstGeom>
          <a:solidFill>
            <a:srgbClr val="AAC4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23C38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FD9DC3-3FE8-AE9A-8140-004B6E7AE839}"/>
              </a:ext>
            </a:extLst>
          </p:cNvPr>
          <p:cNvSpPr/>
          <p:nvPr userDrawn="1"/>
        </p:nvSpPr>
        <p:spPr>
          <a:xfrm>
            <a:off x="522514" y="531223"/>
            <a:ext cx="9657806" cy="3918857"/>
          </a:xfrm>
          <a:prstGeom prst="rect">
            <a:avLst/>
          </a:prstGeom>
          <a:solidFill>
            <a:schemeClr val="bg1"/>
          </a:solidFill>
          <a:ln>
            <a:solidFill>
              <a:srgbClr val="5C54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23C38"/>
              </a:solidFill>
            </a:endParaRPr>
          </a:p>
        </p:txBody>
      </p:sp>
      <p:sp>
        <p:nvSpPr>
          <p:cNvPr id="12" name="Title 12">
            <a:extLst>
              <a:ext uri="{FF2B5EF4-FFF2-40B4-BE49-F238E27FC236}">
                <a16:creationId xmlns:a16="http://schemas.microsoft.com/office/drawing/2014/main" id="{DCF7F64B-A306-F391-22BC-861642E47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728" y="698606"/>
            <a:ext cx="9299216" cy="791708"/>
          </a:xfrm>
          <a:prstGeom prst="rect">
            <a:avLst/>
          </a:prstGeom>
        </p:spPr>
        <p:txBody>
          <a:bodyPr/>
          <a:lstStyle>
            <a:lvl1pPr algn="ctr">
              <a:defRPr sz="3200" cap="all" spc="200" baseline="0">
                <a:solidFill>
                  <a:srgbClr val="423C38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D5755AB8-6B12-2D16-18A3-A3BD819E02D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35727" y="1490315"/>
            <a:ext cx="9299217" cy="2776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423C38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add content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7E74552-6C61-E688-03F1-C7A6CC818B1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88388" y="701105"/>
            <a:ext cx="1906624" cy="554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99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Focus Ar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23C10DEF-E8ED-436F-B228-86D73E3D45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5100" y="1615776"/>
            <a:ext cx="3604193" cy="4223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0" i="0" cap="all" spc="200" baseline="0">
                <a:solidFill>
                  <a:srgbClr val="423C38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4CD509E6-3210-4BEC-B28E-BFF3CBD218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4893" y="2038141"/>
            <a:ext cx="3603826" cy="37240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rgbClr val="423C38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98D55AF8-203B-4573-910D-40DAA7E391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6540" y="1615776"/>
            <a:ext cx="3604193" cy="4223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0" i="0" cap="all" spc="200" baseline="0">
                <a:solidFill>
                  <a:srgbClr val="423C38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AD2DFF4B-F817-4BFC-B12F-1E0457EF07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6333" y="2038141"/>
            <a:ext cx="3603826" cy="37240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rgbClr val="423C38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C8EFF5B-8675-4033-9576-3B84EED6C6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07980" y="1615776"/>
            <a:ext cx="3387610" cy="4223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 b="0" i="0" cap="all" spc="200" baseline="0">
                <a:solidFill>
                  <a:srgbClr val="423C38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B47FAE44-E9F0-4F90-9E79-AFB6CE26F40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07772" y="2038141"/>
            <a:ext cx="3387265" cy="37240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rgbClr val="423C38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3F929CF-78D5-89AF-A0AB-DC3E8B36F0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925" y="643133"/>
            <a:ext cx="10515600" cy="495300"/>
          </a:xfrm>
          <a:prstGeom prst="rect">
            <a:avLst/>
          </a:prstGeom>
        </p:spPr>
        <p:txBody>
          <a:bodyPr/>
          <a:lstStyle>
            <a:lvl1pPr algn="ctr">
              <a:defRPr sz="3200" cap="all" spc="200" baseline="0">
                <a:solidFill>
                  <a:srgbClr val="423C38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924570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4B8AB62-9EDB-42C7-656E-40519B6C21D1}"/>
              </a:ext>
            </a:extLst>
          </p:cNvPr>
          <p:cNvSpPr/>
          <p:nvPr userDrawn="1"/>
        </p:nvSpPr>
        <p:spPr>
          <a:xfrm>
            <a:off x="0" y="0"/>
            <a:ext cx="12174582" cy="6084091"/>
          </a:xfrm>
          <a:prstGeom prst="rect">
            <a:avLst/>
          </a:prstGeom>
          <a:solidFill>
            <a:srgbClr val="DDE8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8F44A6FD-20EE-9F75-81B1-37F5AE0212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3000"/>
          </a:blip>
          <a:srcRect l="987" t="10445" r="70336" b="23751"/>
          <a:stretch/>
        </p:blipFill>
        <p:spPr>
          <a:xfrm>
            <a:off x="6897189" y="0"/>
            <a:ext cx="5284146" cy="608409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7A1A140-EB67-BBC2-BCA5-EFBAF0D1103F}"/>
              </a:ext>
            </a:extLst>
          </p:cNvPr>
          <p:cNvSpPr/>
          <p:nvPr userDrawn="1"/>
        </p:nvSpPr>
        <p:spPr>
          <a:xfrm>
            <a:off x="0" y="6431808"/>
            <a:ext cx="12208040" cy="72803"/>
          </a:xfrm>
          <a:prstGeom prst="rect">
            <a:avLst/>
          </a:prstGeom>
          <a:solidFill>
            <a:srgbClr val="D6EA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D6A1F2C-EFAE-D63A-3EA8-FB89CDEE75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18" y="2436511"/>
            <a:ext cx="7385430" cy="3813392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855A9AEA-B540-B55A-6834-62FF4A958BB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38676" y="6084095"/>
            <a:ext cx="1930689" cy="76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46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E8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phic 22">
            <a:extLst>
              <a:ext uri="{FF2B5EF4-FFF2-40B4-BE49-F238E27FC236}">
                <a16:creationId xmlns:a16="http://schemas.microsoft.com/office/drawing/2014/main" id="{FC7BE65E-01C9-39B1-3322-3765514717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3090" r="2889"/>
          <a:stretch/>
        </p:blipFill>
        <p:spPr>
          <a:xfrm>
            <a:off x="1" y="0"/>
            <a:ext cx="12191999" cy="654135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6CFEF4B-B0E9-6ED1-8E10-9DAEFC123F9B}"/>
              </a:ext>
            </a:extLst>
          </p:cNvPr>
          <p:cNvSpPr/>
          <p:nvPr userDrawn="1"/>
        </p:nvSpPr>
        <p:spPr>
          <a:xfrm>
            <a:off x="0" y="6077304"/>
            <a:ext cx="12208040" cy="780696"/>
          </a:xfrm>
          <a:prstGeom prst="rect">
            <a:avLst/>
          </a:prstGeom>
          <a:solidFill>
            <a:srgbClr val="827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D3A49F-2C36-73D3-43AA-7283D7B26694}"/>
              </a:ext>
            </a:extLst>
          </p:cNvPr>
          <p:cNvSpPr/>
          <p:nvPr userDrawn="1"/>
        </p:nvSpPr>
        <p:spPr>
          <a:xfrm>
            <a:off x="0" y="6431808"/>
            <a:ext cx="12208040" cy="72803"/>
          </a:xfrm>
          <a:prstGeom prst="rect">
            <a:avLst/>
          </a:prstGeom>
          <a:solidFill>
            <a:srgbClr val="D6EA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5B4E58C0-766C-4093-59E0-C8296A74967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138676" y="6084095"/>
            <a:ext cx="1930689" cy="768233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28E1E7D6-89B0-5018-2472-C6423ED38D58}"/>
              </a:ext>
            </a:extLst>
          </p:cNvPr>
          <p:cNvSpPr txBox="1">
            <a:spLocks/>
          </p:cNvSpPr>
          <p:nvPr userDrawn="1"/>
        </p:nvSpPr>
        <p:spPr>
          <a:xfrm>
            <a:off x="7293754" y="6576809"/>
            <a:ext cx="4898246" cy="19709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i="1" dirty="0">
                <a:solidFill>
                  <a:srgbClr val="D6EAD1"/>
                </a:solidFill>
                <a:effectLst/>
                <a:latin typeface="+mj-lt"/>
              </a:rPr>
              <a:t>Connect | Collaborate | </a:t>
            </a:r>
            <a:r>
              <a:rPr lang="en-US" sz="1600" b="1" i="1" dirty="0" err="1">
                <a:solidFill>
                  <a:srgbClr val="D6EAD1"/>
                </a:solidFill>
                <a:effectLst/>
                <a:latin typeface="+mj-lt"/>
              </a:rPr>
              <a:t>IndigeNate</a:t>
            </a:r>
            <a:endParaRPr lang="en-US" sz="1600" b="1" i="0" dirty="0">
              <a:solidFill>
                <a:srgbClr val="D6EAD1"/>
              </a:solidFill>
              <a:effectLst/>
              <a:latin typeface="+mj-lt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CEE846A-68C9-39E4-7351-25596A8E0D17}"/>
              </a:ext>
            </a:extLst>
          </p:cNvPr>
          <p:cNvSpPr txBox="1">
            <a:spLocks/>
          </p:cNvSpPr>
          <p:nvPr userDrawn="1"/>
        </p:nvSpPr>
        <p:spPr>
          <a:xfrm>
            <a:off x="36305" y="6569195"/>
            <a:ext cx="4898246" cy="19709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i="0" dirty="0">
                <a:solidFill>
                  <a:srgbClr val="D6EAD1"/>
                </a:solidFill>
                <a:effectLst/>
                <a:latin typeface="+mj-lt"/>
              </a:rPr>
              <a:t>2023 AISES National Conference</a:t>
            </a:r>
          </a:p>
        </p:txBody>
      </p:sp>
    </p:spTree>
    <p:extLst>
      <p:ext uri="{BB962C8B-B14F-4D97-AF65-F5344CB8AC3E}">
        <p14:creationId xmlns:p14="http://schemas.microsoft.com/office/powerpoint/2010/main" val="110049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1" r:id="rId2"/>
    <p:sldLayoutId id="2147483651" r:id="rId3"/>
    <p:sldLayoutId id="2147483654" r:id="rId4"/>
    <p:sldLayoutId id="2147483673" r:id="rId5"/>
    <p:sldLayoutId id="2147483675" r:id="rId6"/>
    <p:sldLayoutId id="2147483674" r:id="rId7"/>
    <p:sldLayoutId id="2147483660" r:id="rId8"/>
    <p:sldLayoutId id="2147483676" r:id="rId9"/>
    <p:sldLayoutId id="2147483661" r:id="rId10"/>
    <p:sldLayoutId id="214748366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99931-DA78-D970-5192-0BD71D9A0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822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C1043-0200-18DC-73D2-EEFAA815B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24E37-D5E3-7AC8-5CB3-4224E623383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708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E9D7F76-74D7-9A67-7280-18E9E1E030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6D0131-5D0D-2975-C71C-A1D65B2186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4138" y="1479327"/>
            <a:ext cx="5135764" cy="375452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E2943B-091D-D7A2-D8B2-E440B3F3E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138" y="539931"/>
            <a:ext cx="5135764" cy="64443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915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C84EB-F859-DE5B-27C4-0E0F34A89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9976C-3DD8-D25F-E786-F6168BA0A3F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633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6E986-01B3-CC58-0AE9-6FE8DE5FD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C7929-4928-0777-B218-8D0ED4CDA04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30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EFE05-3EC2-F071-5F9D-92E86CFF6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087CE-58D7-3DF6-96E8-F725A12E401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009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D670B-1499-9BCC-0E9F-2F14BA4A6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43D0B-3390-ED8C-0883-7AE14416CE9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791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47F67-8FC9-369C-EC6F-CA43431AC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solidFill>
                <a:srgbClr val="423C38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56208-3E7A-FA42-ED48-1F73D589EE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>
              <a:solidFill>
                <a:srgbClr val="423C38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3CEBD-9FD2-1022-4A7A-242ECE8393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>
              <a:solidFill>
                <a:srgbClr val="423C38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431B14-8081-FFF0-E08D-5D103BE77A7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>
              <a:solidFill>
                <a:srgbClr val="423C38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47116C-A4A5-916A-C3E1-F901F528044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>
              <a:solidFill>
                <a:srgbClr val="423C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961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3B436-98E1-DE21-E7B6-F76452117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865C3-B552-69E4-EF8D-DCD7B5CA1E6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976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8071143-BD5D-79B7-2140-4374972268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0015B-0FA9-1840-4064-E7950C86FE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3A9A2-CD99-1640-94D6-E035EA149FB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F6CB0F-562F-7A19-CA63-E39F6D7E7A0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217374-8994-5839-7880-9988297BD1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4F3C29D-562E-CAD3-3951-B6888819C5F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7C68BB2-7F4B-ABE9-F706-7B5B46C8A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72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783AF27-934F-3D82-E34D-BF08C7AE16CD}"/>
              </a:ext>
            </a:extLst>
          </p:cNvPr>
          <p:cNvSpPr txBox="1">
            <a:spLocks/>
          </p:cNvSpPr>
          <p:nvPr/>
        </p:nvSpPr>
        <p:spPr>
          <a:xfrm>
            <a:off x="7605203" y="2908663"/>
            <a:ext cx="4275347" cy="197684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kern="1200" cap="all" spc="200" baseline="0">
                <a:solidFill>
                  <a:srgbClr val="5C544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0" cap="none" dirty="0">
                <a:solidFill>
                  <a:srgbClr val="423C38"/>
                </a:solidFill>
              </a:rPr>
              <a:t>PLEASE TAKE SESSION SURVEY IN THE CONFERENCE APP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3D57D8-CA31-A014-D9DE-2E180395208E}"/>
              </a:ext>
            </a:extLst>
          </p:cNvPr>
          <p:cNvSpPr txBox="1"/>
          <p:nvPr/>
        </p:nvSpPr>
        <p:spPr>
          <a:xfrm>
            <a:off x="426720" y="556536"/>
            <a:ext cx="66359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423C38"/>
                </a:solidFill>
                <a:latin typeface="+mj-lt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040194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7">
      <a:majorFont>
        <a:latin typeface="Franklin Gothic Demi Cond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rn Presentation_TM16411254_Win32_JC_SL_v3.potx" id="{A49F532D-B704-4DFF-BADB-F4289203C174}" vid="{D1827142-D2F0-440A-808F-EAD0984C5F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15154a5-0dfd-46a3-832a-46ceacff69b2" xsi:nil="true"/>
    <MediaServiceKeyPoints xmlns="b157451e-53d2-44d0-8b74-6aa06fd1db11" xsi:nil="true"/>
    <lcf76f155ced4ddcb4097134ff3c332f xmlns="b157451e-53d2-44d0-8b74-6aa06fd1db1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D40603B30F7D49B3BD08961BCC3A1B" ma:contentTypeVersion="16" ma:contentTypeDescription="Create a new document." ma:contentTypeScope="" ma:versionID="a833bc48f3eac220f787b28585712161">
  <xsd:schema xmlns:xsd="http://www.w3.org/2001/XMLSchema" xmlns:xs="http://www.w3.org/2001/XMLSchema" xmlns:p="http://schemas.microsoft.com/office/2006/metadata/properties" xmlns:ns2="b157451e-53d2-44d0-8b74-6aa06fd1db11" xmlns:ns3="515154a5-0dfd-46a3-832a-46ceacff69b2" targetNamespace="http://schemas.microsoft.com/office/2006/metadata/properties" ma:root="true" ma:fieldsID="703f3f00442ebba95d20a0c0ea75506b" ns2:_="" ns3:_="">
    <xsd:import namespace="b157451e-53d2-44d0-8b74-6aa06fd1db11"/>
    <xsd:import namespace="515154a5-0dfd-46a3-832a-46ceacff69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57451e-53d2-44d0-8b74-6aa06fd1db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0d3ce39-32e9-4543-8c4b-778dba191f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5154a5-0dfd-46a3-832a-46ceacff69b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019a9d-180c-43af-bbc4-2c8ba1e89b42}" ma:internalName="TaxCatchAll" ma:showField="CatchAllData" ma:web="515154a5-0dfd-46a3-832a-46ceacff69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F98B39-7EBA-4823-84A5-26F47879986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621FE4-3184-49E6-95AD-A045530002EF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  <ds:schemaRef ds:uri="65617d9a-0ec0-4495-93f3-fd6d822146c5"/>
    <ds:schemaRef ds:uri="02d531de-31e5-4933-915d-494cddd2955e"/>
  </ds:schemaRefs>
</ds:datastoreItem>
</file>

<file path=customXml/itemProps3.xml><?xml version="1.0" encoding="utf-8"?>
<ds:datastoreItem xmlns:ds="http://schemas.openxmlformats.org/officeDocument/2006/customXml" ds:itemID="{E590C443-AFD0-43EC-8606-8EB0C16E8348}"/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1198</TotalTime>
  <Words>12</Words>
  <Application>Microsoft Office PowerPoint</Application>
  <PresentationFormat>Widescreen</PresentationFormat>
  <Paragraphs>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Franklin Gothic Demi Cond</vt:lpstr>
      <vt:lpstr>Open Sans</vt:lpstr>
      <vt:lpstr>Segoe UI Light</vt:lpstr>
      <vt:lpstr>Univers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media analytics summary</dc:title>
  <dc:creator>April Armijo</dc:creator>
  <cp:lastModifiedBy>Ruben Hernandez</cp:lastModifiedBy>
  <cp:revision>4</cp:revision>
  <dcterms:created xsi:type="dcterms:W3CDTF">2023-01-22T01:50:29Z</dcterms:created>
  <dcterms:modified xsi:type="dcterms:W3CDTF">2023-05-20T01:10:39Z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0x0101004ED40603B30F7D49B3BD08961BCC3A1B</vt:lpwstr>
  </property>
  <property fmtid="{D5CDD505-2E9C-101B-9397-08002B2CF9AE}" pid="3" name="MediaServiceImageTags">
    <vt:lpwstr/>
  </property>
</Properties>
</file>